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72" r:id="rId6"/>
    <p:sldId id="268" r:id="rId7"/>
    <p:sldId id="259" r:id="rId8"/>
    <p:sldId id="260" r:id="rId9"/>
    <p:sldId id="261" r:id="rId10"/>
    <p:sldId id="262" r:id="rId11"/>
    <p:sldId id="264" r:id="rId12"/>
    <p:sldId id="271" r:id="rId13"/>
    <p:sldId id="265" r:id="rId14"/>
    <p:sldId id="269" r:id="rId15"/>
    <p:sldId id="270" r:id="rId16"/>
    <p:sldId id="278" r:id="rId17"/>
    <p:sldId id="274" r:id="rId18"/>
    <p:sldId id="279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8"/>
    <p:restoredTop sz="83333"/>
  </p:normalViewPr>
  <p:slideViewPr>
    <p:cSldViewPr snapToGrid="0" snapToObjects="1">
      <p:cViewPr>
        <p:scale>
          <a:sx n="86" d="100"/>
          <a:sy n="86" d="100"/>
        </p:scale>
        <p:origin x="4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4BC32-9E1B-B24A-868D-87DDDA35C20F}" type="datetimeFigureOut">
              <a:rPr kumimoji="1" lang="zh-CN" altLang="en-US" smtClean="0"/>
              <a:t>16/8/1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C8FFD-7453-4840-B462-2D4DD47459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3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C8FFD-7453-4840-B462-2D4DD474598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84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alidator.w3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sankuai.com/pages/viewpage.action?pageId=81770924" TargetMode="External"/><Relationship Id="rId3" Type="http://schemas.openxmlformats.org/officeDocument/2006/relationships/hyperlink" Target="http://wiki.sankuai.com/pages/viewpage.action?pageId=9084598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6300" y="2492600"/>
            <a:ext cx="7277100" cy="164149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HTTP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87391" y="4497859"/>
            <a:ext cx="30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猫眼文化质量部  宋子豪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3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970"/>
          </a:xfrm>
        </p:spPr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Headers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379096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按照实际用途分为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种类型</a:t>
            </a:r>
          </a:p>
          <a:p>
            <a:r>
              <a:rPr kumimoji="1" lang="zh-CN" altLang="en-US" sz="2400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通用首部字段（请求报文、响应报文都会使用）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请求首部字段（请求的附加信息，响应信息优先级等）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响应首部字段（响应的附加信息，对客户端的要求等）</a:t>
            </a:r>
          </a:p>
          <a:p>
            <a:r>
              <a:rPr kumimoji="1" lang="zh-CN" altLang="en-US" sz="2400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实体首部字段（请求报文和响应报文的实体都会使用）</a:t>
            </a:r>
            <a:endParaRPr kumimoji="1" lang="zh-CN" altLang="en-US" sz="2400" dirty="0">
              <a:solidFill>
                <a:srgbClr val="00B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78" y="3832589"/>
            <a:ext cx="6972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通用首部字段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960376"/>
              </p:ext>
            </p:extLst>
          </p:nvPr>
        </p:nvGraphicFramePr>
        <p:xfrm>
          <a:off x="979487" y="1828798"/>
          <a:ext cx="10233026" cy="4002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513"/>
                <a:gridCol w="5116513"/>
              </a:tblGrid>
              <a:tr h="46863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首部字段名</a:t>
                      </a:r>
                      <a:endParaRPr lang="zh-CN" altLang="en-US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Cache-Control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控制缓存的行为</a:t>
                      </a: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Connection</a:t>
                      </a:r>
                      <a:endParaRPr lang="zh-CN" altLang="en-US" dirty="0" smtClean="0">
                        <a:solidFill>
                          <a:srgbClr val="FF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逐跳首部、连接的管理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Date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报文创建的日期时间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Pragma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报名指令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Trailer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报文末端的首部一览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Transfer-Encoding</a:t>
                      </a:r>
                      <a:endParaRPr lang="zh-CN" altLang="en-US" dirty="0" smtClean="0">
                        <a:solidFill>
                          <a:srgbClr val="FF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指定报文主体的传输编码方式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Upgrade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升级为其他协议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Via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代理服务器相关信息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Warning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错误通知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6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Cache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214" y="1690688"/>
            <a:ext cx="6949571" cy="47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请求首部字段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9248"/>
            <a:ext cx="4134749" cy="4803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821" y="2237506"/>
            <a:ext cx="6115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服务端提供多种内容时，优先返回权重最高的内容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08821" y="4338627"/>
            <a:ext cx="248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条件请求</a:t>
            </a:r>
          </a:p>
        </p:txBody>
      </p:sp>
    </p:spTree>
    <p:extLst>
      <p:ext uri="{BB962C8B-B14F-4D97-AF65-F5344CB8AC3E}">
        <p14:creationId xmlns:p14="http://schemas.microsoft.com/office/powerpoint/2010/main" val="5630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响应首部字段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741523"/>
              </p:ext>
            </p:extLst>
          </p:nvPr>
        </p:nvGraphicFramePr>
        <p:xfrm>
          <a:off x="1120775" y="1825625"/>
          <a:ext cx="1023302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513"/>
                <a:gridCol w="511651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首部字段名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Accept-Ranges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是否接受字节范围请求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Age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资源创建经过的时间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ETag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资源的匹配信息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Location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令客户端重定向到指定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URL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Proxy-Authenticate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代理服务器对客户端的认证信息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Retry-After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对再次发起请求时的时机要求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Server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HTTP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服务器的安装信息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Vary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代理服务器缓存的管理信息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WWW-Authenticate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服务器对客户端的认证信息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8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实体首部字段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562767"/>
              </p:ext>
            </p:extLst>
          </p:nvPr>
        </p:nvGraphicFramePr>
        <p:xfrm>
          <a:off x="1120775" y="1825625"/>
          <a:ext cx="1023302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513"/>
                <a:gridCol w="511651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首部字段名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Allow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资源可支持的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HTTP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方法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Content-Encoding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实体主体适用的编码格式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Content-Language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实体主体的自然语言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Content-Length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实体主体的大小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Content-Location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替代对应资源的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URI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Content-MD5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实体主体的报文摘要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Content-Range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实体主体的位置范围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Content-Type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实体主体的媒体类型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Expires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实体主体过期的日期时间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Last-Mod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i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fied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资源最后修改的日期时间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2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举个栗子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42821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断点续传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89154" y="3627619"/>
            <a:ext cx="9069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charset="0"/>
                <a:ea typeface="Microsoft YaHei" charset="0"/>
                <a:cs typeface="Microsoft YaHei" charset="0"/>
              </a:rPr>
              <a:t>Range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3200" dirty="0">
                <a:latin typeface="Microsoft YaHei" charset="0"/>
                <a:ea typeface="Microsoft YaHei" charset="0"/>
                <a:cs typeface="Microsoft YaHei" charset="0"/>
              </a:rPr>
              <a:t>Content-Range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3200" dirty="0">
                <a:latin typeface="Microsoft YaHei" charset="0"/>
                <a:ea typeface="Microsoft YaHei" charset="0"/>
                <a:cs typeface="Microsoft YaHei" charset="0"/>
              </a:rPr>
              <a:t>If-Modified-Since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is-IS" altLang="zh-CN" sz="3200" dirty="0" smtClean="0">
                <a:latin typeface="Microsoft YaHei" charset="0"/>
                <a:ea typeface="Microsoft YaHei" charset="0"/>
                <a:cs typeface="Microsoft YaHei" charset="0"/>
              </a:rPr>
              <a:t>…</a:t>
            </a:r>
            <a:endParaRPr kumimoji="1" lang="zh-CN" altLang="en-US" sz="3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3200" dirty="0" err="1" smtClean="0">
                <a:latin typeface="Microsoft YaHei" charset="0"/>
                <a:ea typeface="Microsoft YaHei" charset="0"/>
                <a:cs typeface="Microsoft YaHei" charset="0"/>
              </a:rPr>
              <a:t>Etag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3242138" cy="692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的不足：</a:t>
            </a:r>
          </a:p>
          <a:p>
            <a:pPr marL="0" indent="0">
              <a:buNone/>
            </a:pPr>
            <a:endParaRPr kumimoji="1" lang="zh-CN" alt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39056" y="5171607"/>
            <a:ext cx="90003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latin typeface="Microsoft YaHei" charset="0"/>
                <a:ea typeface="Microsoft YaHei" charset="0"/>
                <a:cs typeface="Microsoft YaHei" charset="0"/>
              </a:rPr>
              <a:t>HTTP+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加密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认证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完整性保护</a:t>
            </a:r>
            <a:r>
              <a:rPr kumimoji="1" lang="en-US" altLang="zh-CN" sz="3200" b="1" dirty="0">
                <a:latin typeface="Microsoft YaHei" charset="0"/>
                <a:ea typeface="Microsoft YaHei" charset="0"/>
                <a:cs typeface="Microsoft YaHei" charset="0"/>
              </a:rPr>
              <a:t>=HTTPS</a:t>
            </a:r>
            <a:endParaRPr kumimoji="1" lang="zh-CN" altLang="en-US" sz="32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91922" y="5868331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SSL/TLS</a:t>
            </a:r>
            <a:endParaRPr kumimoji="1" lang="zh-CN" altLang="en-US" sz="3200" b="1" dirty="0">
              <a:solidFill>
                <a:srgbClr val="00B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59" y="1857843"/>
            <a:ext cx="4607019" cy="28940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0000" y="3414091"/>
            <a:ext cx="45612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200" smtClean="0">
                <a:latin typeface="Microsoft YaHei" charset="0"/>
                <a:ea typeface="Microsoft YaHei" charset="0"/>
                <a:cs typeface="Microsoft YaHei" charset="0"/>
              </a:rPr>
              <a:t>不验证通信身份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0000" y="2662190"/>
            <a:ext cx="22878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200" dirty="0">
                <a:latin typeface="Microsoft YaHei" charset="0"/>
                <a:ea typeface="Microsoft YaHei" charset="0"/>
                <a:cs typeface="Microsoft YaHei" charset="0"/>
              </a:rPr>
              <a:t>明文通信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20000" y="4167267"/>
            <a:ext cx="456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无法证明报文完整性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5576341" y="2668130"/>
            <a:ext cx="469692" cy="44962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5576341" y="3421657"/>
            <a:ext cx="469692" cy="44962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5576965" y="4175184"/>
            <a:ext cx="469692" cy="44962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35" y="1856725"/>
            <a:ext cx="4607643" cy="29262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459" y="1825625"/>
            <a:ext cx="4607019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1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r>
              <a:rPr kumimoji="1" lang="zh-CN" altLang="en-US" dirty="0" smtClean="0"/>
              <a:t>的应用场景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238" y="4284129"/>
            <a:ext cx="3873500" cy="393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38" y="5015980"/>
            <a:ext cx="3809142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Charles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Charles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Mac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下常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抓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包工具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，可以设置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 proxy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和查看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http/https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通信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  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SSL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代理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AJAX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调试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AMF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调试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支持重发网络请求，方便后端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调试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支持修改网络请求参数。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支持网络请求的截获并动态修改。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检查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RSS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内容是否符合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W3C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标准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协议访问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47" y="2078337"/>
            <a:ext cx="7454900" cy="393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947" y="2741208"/>
            <a:ext cx="70231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01237" cy="4794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34" y="1690688"/>
            <a:ext cx="7560564" cy="47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0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常用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基本功能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进阶使用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参考资料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图解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权威指南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9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编年史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1989.03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诞生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Tim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Berners-Lee(CERN)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WWW-&gt;SGML(HTML),HTTP,URL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1996.05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HTTP/1.0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1999.06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HTTP/1.1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最新修订版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RFC2616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2015.05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HTTP/2.0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RFC7540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10797" y="3357797"/>
            <a:ext cx="3043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缓存处理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带宽优化、网络连接使用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错误通知的管理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消息发送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5.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互联网地址维护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6.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安全和完整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超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本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传输协议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HyperText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Transfer Protocol) 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应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层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TCP/IP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协议本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身无状态</a:t>
            </a:r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3560763"/>
            <a:ext cx="7366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Cookie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为什么需要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Cookie?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无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状态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 </a:t>
            </a:r>
          </a:p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Cookie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作为额外的数据 于维护会话及状态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管理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496768"/>
            <a:ext cx="7048500" cy="316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67" y="3496768"/>
            <a:ext cx="7031283" cy="316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1327944"/>
            <a:ext cx="707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8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901"/>
          </a:xfrm>
        </p:spPr>
        <p:txBody>
          <a:bodyPr/>
          <a:lstStyle/>
          <a:p>
            <a:r>
              <a:rPr kumimoji="1" lang="en-US" altLang="zh-CN" dirty="0" smtClean="0"/>
              <a:t>URI(Uniform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Identifier)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837465"/>
            <a:ext cx="10233025" cy="1957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199" y="1569467"/>
            <a:ext cx="10233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Uniform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Resource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Locator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URN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Uniform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Resource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Name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198" y="5185841"/>
            <a:ext cx="105156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avatar.ep.sankuai.com/pushManager?appName=maoyan&amp;clientType=default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nl-NL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urn:isbn:0-486-27557-4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meituanmovie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www.meituan.com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movie?id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=78702&amp;nm=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饥饿游戏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：嘲笑鸟（下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报文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269" y="1580799"/>
            <a:ext cx="7404100" cy="208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5973"/>
            <a:ext cx="12192000" cy="18007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6751"/>
            <a:ext cx="12192000" cy="40823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72210" y="524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1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通过方法告知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意图</a:t>
            </a:r>
          </a:p>
          <a:p>
            <a:pPr marL="0" indent="0">
              <a:buNone/>
            </a:pP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     获取资源</a:t>
            </a:r>
          </a:p>
          <a:p>
            <a:pPr marL="0" indent="0">
              <a:buNone/>
            </a:pP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   传输</a:t>
            </a:r>
            <a:r>
              <a:rPr kumimoji="1" lang="en-US" altLang="zh-CN" dirty="0" smtClean="0"/>
              <a:t>Entity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5" y="3657600"/>
            <a:ext cx="4657749" cy="181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59" y="3657600"/>
            <a:ext cx="4848069" cy="1816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40" y="1690688"/>
            <a:ext cx="9916288" cy="49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状态码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1846965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描述返回结果</a:t>
            </a:r>
          </a:p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三位数字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原因短语，第一位数字定义了响应的类别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58" y="3221220"/>
            <a:ext cx="6008349" cy="33077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3221220"/>
            <a:ext cx="9864651" cy="33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4923</TotalTime>
  <Words>537</Words>
  <Application>Microsoft Macintosh PowerPoint</Application>
  <PresentationFormat>宽屏</PresentationFormat>
  <Paragraphs>155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Calibri</vt:lpstr>
      <vt:lpstr>Corbel</vt:lpstr>
      <vt:lpstr>Microsoft YaHei</vt:lpstr>
      <vt:lpstr>华文楷体</vt:lpstr>
      <vt:lpstr>宋体</vt:lpstr>
      <vt:lpstr>Arial</vt:lpstr>
      <vt:lpstr>深度</vt:lpstr>
      <vt:lpstr>HTTP</vt:lpstr>
      <vt:lpstr>HTTP协议访问Web</vt:lpstr>
      <vt:lpstr>HTTP编年史</vt:lpstr>
      <vt:lpstr>HTTP</vt:lpstr>
      <vt:lpstr>Cookie</vt:lpstr>
      <vt:lpstr>URI(Uniform Resource Identifier)</vt:lpstr>
      <vt:lpstr>HTTP报文</vt:lpstr>
      <vt:lpstr>HTTP方法</vt:lpstr>
      <vt:lpstr>HTTP状态码</vt:lpstr>
      <vt:lpstr>HTTP Headers</vt:lpstr>
      <vt:lpstr>通用首部字段</vt:lpstr>
      <vt:lpstr>Cache</vt:lpstr>
      <vt:lpstr>请求首部字段</vt:lpstr>
      <vt:lpstr>响应首部字段</vt:lpstr>
      <vt:lpstr>实体首部字段</vt:lpstr>
      <vt:lpstr>举个栗子</vt:lpstr>
      <vt:lpstr>HTTPS</vt:lpstr>
      <vt:lpstr>HTTPS的应用场景</vt:lpstr>
      <vt:lpstr>Charles</vt:lpstr>
      <vt:lpstr>应用</vt:lpstr>
      <vt:lpstr>常用方法</vt:lpstr>
      <vt:lpstr>参考资料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</dc:title>
  <dc:creator>Microsoft Office 用户</dc:creator>
  <cp:lastModifiedBy>Microsoft Office 用户</cp:lastModifiedBy>
  <cp:revision>52</cp:revision>
  <dcterms:created xsi:type="dcterms:W3CDTF">2016-07-30T02:29:29Z</dcterms:created>
  <dcterms:modified xsi:type="dcterms:W3CDTF">2016-08-02T12:32:42Z</dcterms:modified>
</cp:coreProperties>
</file>